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9" r:id="rId4"/>
    <p:sldId id="268" r:id="rId5"/>
    <p:sldId id="270" r:id="rId6"/>
    <p:sldId id="271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600"/>
    <a:srgbClr val="003300"/>
    <a:srgbClr val="2A2718"/>
    <a:srgbClr val="D05F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C8FDB5-BC64-4396-B40D-14C8163AF783}" type="datetimeFigureOut">
              <a:rPr lang="ru-RU" smtClean="0"/>
              <a:pPr/>
              <a:t>24.03.2010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4A6C74-21C6-46CD-8839-AAD1C923B8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Фото0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071678"/>
            <a:ext cx="81439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Команда</a:t>
            </a:r>
            <a:endParaRPr lang="ru-RU" sz="48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Вареговской СОШ Большесельского МР</a:t>
            </a:r>
            <a:endParaRPr lang="ru-RU" sz="48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50017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то0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1538" y="500042"/>
            <a:ext cx="7143800" cy="15716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642918"/>
            <a:ext cx="67866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00"/>
                </a:solidFill>
              </a:rPr>
              <a:t>Вареговцы – защитники Родины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28728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429520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000504"/>
            <a:ext cx="3000396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Выпускник школы на защите Отечества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000504"/>
            <a:ext cx="2857488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Труженики тыла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0504"/>
            <a:ext cx="3143240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Ветераны Великой Отечественной войны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Фото0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5722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42910" y="285728"/>
            <a:ext cx="7572428" cy="2000264"/>
          </a:xfrm>
          <a:prstGeom prst="flowChartAlternateProcess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71480"/>
            <a:ext cx="69294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Выставки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57290" y="2285992"/>
            <a:ext cx="928694" cy="1857388"/>
          </a:xfrm>
          <a:prstGeom prst="downArrow">
            <a:avLst>
              <a:gd name="adj1" fmla="val 24496"/>
              <a:gd name="adj2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143372" y="2285992"/>
            <a:ext cx="928694" cy="1857388"/>
          </a:xfrm>
          <a:prstGeom prst="downArrow">
            <a:avLst>
              <a:gd name="adj1" fmla="val 24496"/>
              <a:gd name="adj2" fmla="val 50000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786578" y="2285992"/>
            <a:ext cx="928694" cy="1857388"/>
          </a:xfrm>
          <a:prstGeom prst="downArrow">
            <a:avLst>
              <a:gd name="adj1" fmla="val 24496"/>
              <a:gd name="adj2" fmla="val 50000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0" y="4143380"/>
            <a:ext cx="3071802" cy="2428892"/>
          </a:xfrm>
          <a:prstGeom prst="flowChartAlternateProcess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Резьба по дереву, моделирование.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Кузнецов А.А. – </a:t>
            </a:r>
            <a:r>
              <a:rPr lang="ru-RU" sz="2000" dirty="0" smtClean="0">
                <a:solidFill>
                  <a:srgbClr val="FF0000"/>
                </a:solidFill>
              </a:rPr>
              <a:t>бывший учитель школы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143240" y="4143380"/>
            <a:ext cx="2857520" cy="2428892"/>
          </a:xfrm>
          <a:prstGeom prst="flowChartAlternateProcess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Фотоработы.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Терентьев В.В. – </a:t>
            </a:r>
            <a:r>
              <a:rPr lang="ru-RU" sz="2000" dirty="0" smtClean="0">
                <a:solidFill>
                  <a:srgbClr val="FF0000"/>
                </a:solidFill>
              </a:rPr>
              <a:t>выпускник школы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072198" y="4143380"/>
            <a:ext cx="3071802" cy="2428892"/>
          </a:xfrm>
          <a:prstGeom prst="flowChartAlternateProcess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Макраме, вышивка, аппликация из соломки.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Калинина Э.П. – </a:t>
            </a:r>
            <a:r>
              <a:rPr lang="ru-RU" sz="2000" dirty="0" smtClean="0">
                <a:solidFill>
                  <a:srgbClr val="FF0000"/>
                </a:solidFill>
              </a:rPr>
              <a:t>бывший учитель школы.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0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подготовка 2"/>
          <p:cNvSpPr/>
          <p:nvPr/>
        </p:nvSpPr>
        <p:spPr>
          <a:xfrm>
            <a:off x="785786" y="857232"/>
            <a:ext cx="7286676" cy="1857388"/>
          </a:xfrm>
          <a:prstGeom prst="flowChartPreparati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214422"/>
            <a:ext cx="614366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Экспозиции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71670" y="2714620"/>
            <a:ext cx="642942" cy="1785950"/>
          </a:xfrm>
          <a:prstGeom prst="down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143636" y="2714620"/>
            <a:ext cx="642942" cy="1785950"/>
          </a:xfrm>
          <a:prstGeom prst="down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0" y="4500570"/>
            <a:ext cx="4643438" cy="1785950"/>
          </a:xfrm>
          <a:prstGeom prst="flowChartPreparati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10 веков глазами</a:t>
            </a:r>
          </a:p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Ярослава Мудрого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4572000" y="4500570"/>
            <a:ext cx="4572000" cy="1785950"/>
          </a:xfrm>
          <a:prstGeom prst="flowChartPreparati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Ярославская область в годы Великой Отечественной войны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Орденоносцы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Шагвалеев Г.Н. – награжден орденом Славы и медалями.</a:t>
            </a:r>
          </a:p>
          <a:p>
            <a:r>
              <a:rPr lang="ru-RU" dirty="0" smtClean="0"/>
              <a:t>Жеварина Е.К. – награждена орденом Ленина и медалью «За доблестный труд».</a:t>
            </a:r>
          </a:p>
          <a:p>
            <a:r>
              <a:rPr lang="ru-RU" dirty="0" smtClean="0"/>
              <a:t>Масленников А.Т. – награжден орденами Октябрьской Революции, двумя орденами Трудового Красного Знамени и медалями.</a:t>
            </a:r>
          </a:p>
          <a:p>
            <a:r>
              <a:rPr lang="ru-RU" dirty="0" smtClean="0"/>
              <a:t>Окунев Ю.Д. – награжден орденами Трудового Красного Знамени, орденом Знак Почета и медалью.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Орденоносцы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Титов А.А. – награжден орденом Трудового Красного Знамени и медалью «За доблестный труд».</a:t>
            </a:r>
          </a:p>
          <a:p>
            <a:r>
              <a:rPr lang="ru-RU" dirty="0" smtClean="0"/>
              <a:t>Частий А.А. – награждена орденом Трудового Красного Знамени, медалью «За доблестный труд».</a:t>
            </a:r>
          </a:p>
          <a:p>
            <a:r>
              <a:rPr lang="ru-RU" dirty="0" smtClean="0"/>
              <a:t>Косолапов С.И. - награжден орденом Трудового Красного Знамени, Почетной грамотой Министерства топливной промышленности РСФСР и ЦК профсоюза рабочих.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Орденоносцы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Любомирская С.И. – награждена орденом Трудового Красного Знамени, медалями «За доблестный труд» и «За трудовое отличие».</a:t>
            </a:r>
          </a:p>
          <a:p>
            <a:r>
              <a:rPr lang="ru-RU" dirty="0" smtClean="0"/>
              <a:t>Макаров М.А. – награжден орденом Трудового Красного Знамени, медалью «За доблестный труд».</a:t>
            </a:r>
          </a:p>
          <a:p>
            <a:r>
              <a:rPr lang="ru-RU" dirty="0" smtClean="0"/>
              <a:t>Корнилов Е.С. – награжден орденом Знак почета, знаком «Отличник социалистического соревнования».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Орденоносцы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Егоров Г.Р. – награжден орденом Знак почета и медалью «За доблестный труд».</a:t>
            </a:r>
          </a:p>
          <a:p>
            <a:r>
              <a:rPr lang="ru-RU" dirty="0" smtClean="0"/>
              <a:t>Никитин А.С. - награжден орденом Знак почета и медалью «За доблестный труд».</a:t>
            </a:r>
          </a:p>
          <a:p>
            <a:r>
              <a:rPr lang="ru-RU" dirty="0" smtClean="0"/>
              <a:t>Кузнецов В.И. – награжден медалью «За трудовую доблесть» и грамотами.</a:t>
            </a:r>
          </a:p>
          <a:p>
            <a:r>
              <a:rPr lang="ru-RU" dirty="0" smtClean="0"/>
              <a:t>Новиков В.В. – награжден медалью «За трудовую доблесть», грамота Министерства топливной промышленности РСФСР и ЦК профсоюза рабочих.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Орденоносцы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Нургалиева Ф.З. – награждена медалями «За доблестный труд» и « За трудовое отличие».</a:t>
            </a:r>
          </a:p>
          <a:p>
            <a:r>
              <a:rPr lang="ru-RU" dirty="0" smtClean="0"/>
              <a:t>Подберезнов В.А. - награжден медалями «За доблестный труд» и «За трудовую доблесть».</a:t>
            </a:r>
          </a:p>
          <a:p>
            <a:r>
              <a:rPr lang="ru-RU" dirty="0" smtClean="0"/>
              <a:t>Бывшева А.Я. – награждена медалями «За доблестный труд» и «За трудовую доблесть».</a:t>
            </a:r>
          </a:p>
          <a:p>
            <a:r>
              <a:rPr lang="ru-RU" dirty="0" smtClean="0"/>
              <a:t>Усанов Б.И. награжден медалью «За трудовое отличие».</a:t>
            </a:r>
          </a:p>
          <a:p>
            <a:r>
              <a:rPr lang="ru-RU" dirty="0" smtClean="0"/>
              <a:t>Данилина З.М. – награждена медалью «За трудовое отличие» и грамотами.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785794"/>
            <a:ext cx="67151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Прошла война, прошла страда,</a:t>
            </a:r>
          </a:p>
          <a:p>
            <a:r>
              <a:rPr lang="ru-RU" sz="3200" dirty="0" smtClean="0">
                <a:latin typeface="Monotype Corsiva" pitchFamily="66" charset="0"/>
              </a:rPr>
              <a:t>Но  боль взывает к людям:</a:t>
            </a:r>
          </a:p>
          <a:p>
            <a:r>
              <a:rPr lang="ru-RU" sz="3200" dirty="0" smtClean="0">
                <a:latin typeface="Monotype Corsiva" pitchFamily="66" charset="0"/>
              </a:rPr>
              <a:t>Давайте, люди, никогда</a:t>
            </a:r>
          </a:p>
          <a:p>
            <a:r>
              <a:rPr lang="ru-RU" sz="3200" dirty="0" smtClean="0">
                <a:latin typeface="Monotype Corsiva" pitchFamily="66" charset="0"/>
              </a:rPr>
              <a:t>Об этом не забудем!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Пусть память верную о ней</a:t>
            </a:r>
          </a:p>
          <a:p>
            <a:r>
              <a:rPr lang="ru-RU" sz="3200" dirty="0" smtClean="0">
                <a:latin typeface="Monotype Corsiva" pitchFamily="66" charset="0"/>
              </a:rPr>
              <a:t>Хранят, об этой муке,</a:t>
            </a:r>
          </a:p>
          <a:p>
            <a:r>
              <a:rPr lang="ru-RU" sz="3200" dirty="0" smtClean="0">
                <a:latin typeface="Monotype Corsiva" pitchFamily="66" charset="0"/>
              </a:rPr>
              <a:t>И дети нынешних детей</a:t>
            </a:r>
          </a:p>
          <a:p>
            <a:r>
              <a:rPr lang="ru-RU" sz="3200" dirty="0" smtClean="0">
                <a:latin typeface="Monotype Corsiva" pitchFamily="66" charset="0"/>
              </a:rPr>
              <a:t>И наших внуков внуки.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                    </a:t>
            </a:r>
            <a:r>
              <a:rPr lang="ru-RU" sz="2400" dirty="0" smtClean="0"/>
              <a:t>А. Твардовский      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48" y="371475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378619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Перед прошлым – склони голову,</a:t>
            </a:r>
          </a:p>
          <a:p>
            <a:r>
              <a:rPr lang="ru-RU" sz="2400" dirty="0" smtClean="0"/>
              <a:t>Перед будущим – засучи рукава.</a:t>
            </a:r>
          </a:p>
          <a:p>
            <a:r>
              <a:rPr lang="ru-RU" sz="2400" dirty="0" smtClean="0"/>
              <a:t>			Генри Луис Менкен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357298"/>
            <a:ext cx="5226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071546"/>
            <a:ext cx="69702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CHRONOS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\Фото01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6000792" cy="500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Руководитель команды - Руденко Валентина Николаевна. Заведующий музея, учитель истории, обществознания и краеведения МОУ Вареговской СОШ  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3786214" cy="5411807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Имя: </a:t>
            </a:r>
            <a:r>
              <a:rPr lang="ru-RU" sz="2000" dirty="0" smtClean="0"/>
              <a:t>Виктория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Возраст: </a:t>
            </a:r>
            <a:r>
              <a:rPr lang="ru-RU" sz="2000" dirty="0" smtClean="0"/>
              <a:t>16 лет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Увлечения: </a:t>
            </a:r>
            <a:r>
              <a:rPr lang="ru-RU" sz="2000" dirty="0" smtClean="0"/>
              <a:t>современная музыка, танцы, классическая литература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Любимый предмет: </a:t>
            </a:r>
            <a:r>
              <a:rPr lang="ru-RU" sz="2000" dirty="0" smtClean="0"/>
              <a:t>география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Мечта: </a:t>
            </a:r>
            <a:r>
              <a:rPr lang="ru-RU" sz="2000" dirty="0" smtClean="0"/>
              <a:t>красный спортивный кабриолет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0" name="Содержимое 9" descr="Фото02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714356"/>
            <a:ext cx="3429024" cy="5827709"/>
          </a:xfrm>
        </p:spPr>
      </p:pic>
      <p:sp>
        <p:nvSpPr>
          <p:cNvPr id="4" name="TextBox 3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entury" pitchFamily="18" charset="0"/>
                <a:cs typeface="Aharoni" pitchFamily="2" charset="-79"/>
              </a:rPr>
              <a:t>Капитан</a:t>
            </a:r>
            <a:endParaRPr lang="ru-RU" sz="2400" dirty="0">
              <a:solidFill>
                <a:srgbClr val="FF0000"/>
              </a:solidFill>
              <a:latin typeface="Century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4143404" cy="58404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Имя: </a:t>
            </a:r>
            <a:r>
              <a:rPr lang="ru-RU" sz="2000" dirty="0" smtClean="0"/>
              <a:t>Валерия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Возраст: </a:t>
            </a:r>
            <a:r>
              <a:rPr lang="ru-RU" sz="2000" dirty="0" smtClean="0"/>
              <a:t>14 лет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Увлечения: </a:t>
            </a:r>
            <a:r>
              <a:rPr lang="ru-RU" sz="2000" dirty="0" smtClean="0"/>
              <a:t>кинематограф, туризм, мировая художественная культура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Любимый предмет: </a:t>
            </a:r>
            <a:r>
              <a:rPr lang="ru-RU" sz="2000" dirty="0" smtClean="0"/>
              <a:t>математика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Мечта: </a:t>
            </a:r>
            <a:r>
              <a:rPr lang="ru-RU" sz="2000" dirty="0" smtClean="0"/>
              <a:t>стать депутатом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ГД РФ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ото01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86446" y="285728"/>
            <a:ext cx="2643206" cy="6184899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64291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929090" cy="5840435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Имя: </a:t>
            </a:r>
            <a:r>
              <a:rPr lang="ru-RU" sz="2000" dirty="0" smtClean="0"/>
              <a:t>Алина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Возраст: </a:t>
            </a:r>
            <a:r>
              <a:rPr lang="ru-RU" sz="2000" smtClean="0"/>
              <a:t>15 лет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Увлечения: </a:t>
            </a:r>
            <a:r>
              <a:rPr lang="ru-RU" sz="2000" dirty="0" smtClean="0"/>
              <a:t>рок – музыка, фантастика, фотография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Любимый предмет: </a:t>
            </a:r>
            <a:r>
              <a:rPr lang="ru-RU" sz="2000" dirty="0" smtClean="0"/>
              <a:t>история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Мечта: </a:t>
            </a:r>
            <a:r>
              <a:rPr lang="ru-RU" sz="2000" dirty="0" smtClean="0"/>
              <a:t>съездить в Австралию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 descr="Фото02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290"/>
            <a:ext cx="3960013" cy="63277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29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MS Gothic" pitchFamily="49" charset="-128"/>
                <a:cs typeface="Estrangelo Edessa" pitchFamily="66" charset="0"/>
              </a:rPr>
              <a:t>ПЛАН МЕРОПРИЯТИЙ К 65 – ЛЕТИЮ ПОБЕДЫ МОУ Вареговской СОШ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ea typeface="MS Gothic" pitchFamily="49" charset="-128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2868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Уточнение списков и адр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сов участников и инвалидов Великой Отечественной войны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Акция «Ветеран живет рядом»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Персональные поздравления участников Великой Отечественной войны и тружеников тыла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Ходатайство о присвоении звания Герой Советского Союза Шагвалеева нашей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Участие в фестивале патриотической песни и поэзии « Наследники победы»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Конкурс рисунков «Рисуют мальчики войну»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 Сочинение « Моя семья в ВОВ»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Конкурс на лучший школьный музей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Легкоатлетический пробег «Мы помним твой подвиг, солдат»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Участие в районной краеведческой конференции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то0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143800" cy="1571636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357290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29124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429520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000504"/>
            <a:ext cx="3071834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Учительская династия Вертушкиных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000504"/>
            <a:ext cx="2928990" cy="1571636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000504"/>
            <a:ext cx="2857488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Страницы школьной жизни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785794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История школы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0504"/>
            <a:ext cx="3071802" cy="1569660"/>
          </a:xfrm>
          <a:prstGeom prst="rect">
            <a:avLst/>
          </a:prstGeom>
          <a:noFill/>
          <a:ln>
            <a:noFill/>
          </a:ln>
          <a:effectLst>
            <a:outerShdw blurRad="152400" dist="850900" dir="6360000" sx="1000" sy="1000" algn="ctr" rotWithShape="0">
              <a:srgbClr val="000000">
                <a:alpha val="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История создания школы, первый директор, первый выпуск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0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1538" y="500042"/>
            <a:ext cx="7143800" cy="157163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00232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715140" y="2071678"/>
            <a:ext cx="500066" cy="1928826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000504"/>
            <a:ext cx="3357586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Лучшие люди предприятия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000504"/>
            <a:ext cx="3429024" cy="1571636"/>
          </a:xfrm>
          <a:prstGeom prst="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способы добычи торфа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71481"/>
            <a:ext cx="65008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504600"/>
                </a:solidFill>
              </a:rPr>
              <a:t>История Вареговского торфопредприятия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5046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825</TotalTime>
  <Words>665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ПЛАН МЕРОПРИЯТИЙ К 65 – ЛЕТИЮ ПОБЕДЫ МОУ Вареговской СОШ</vt:lpstr>
      <vt:lpstr>Слайд 8</vt:lpstr>
      <vt:lpstr>Слайд 9</vt:lpstr>
      <vt:lpstr>Слайд 10</vt:lpstr>
      <vt:lpstr>Слайд 11</vt:lpstr>
      <vt:lpstr>Слайд 12</vt:lpstr>
      <vt:lpstr>Орденоносцы </vt:lpstr>
      <vt:lpstr>Орденоносцы </vt:lpstr>
      <vt:lpstr>Орденоносцы</vt:lpstr>
      <vt:lpstr>Орденоносцы</vt:lpstr>
      <vt:lpstr>Орденоносцы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Людмила</cp:lastModifiedBy>
  <cp:revision>91</cp:revision>
  <dcterms:created xsi:type="dcterms:W3CDTF">2010-03-12T15:47:48Z</dcterms:created>
  <dcterms:modified xsi:type="dcterms:W3CDTF">2010-03-24T09:45:27Z</dcterms:modified>
</cp:coreProperties>
</file>