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F9E9BC8-9A63-40A5-9FAF-1B4C59E2D92E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6900328-E6E5-4790-BCEE-8707D8D81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9BC8-9A63-40A5-9FAF-1B4C59E2D92E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0328-E6E5-4790-BCEE-8707D8D81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9BC8-9A63-40A5-9FAF-1B4C59E2D92E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0328-E6E5-4790-BCEE-8707D8D81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9BC8-9A63-40A5-9FAF-1B4C59E2D92E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0328-E6E5-4790-BCEE-8707D8D81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9BC8-9A63-40A5-9FAF-1B4C59E2D92E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0328-E6E5-4790-BCEE-8707D8D81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9BC8-9A63-40A5-9FAF-1B4C59E2D92E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0328-E6E5-4790-BCEE-8707D8D81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F9E9BC8-9A63-40A5-9FAF-1B4C59E2D92E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900328-E6E5-4790-BCEE-8707D8D81A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F9E9BC8-9A63-40A5-9FAF-1B4C59E2D92E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6900328-E6E5-4790-BCEE-8707D8D81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9BC8-9A63-40A5-9FAF-1B4C59E2D92E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0328-E6E5-4790-BCEE-8707D8D81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9BC8-9A63-40A5-9FAF-1B4C59E2D92E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0328-E6E5-4790-BCEE-8707D8D81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9BC8-9A63-40A5-9FAF-1B4C59E2D92E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0328-E6E5-4790-BCEE-8707D8D81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F9E9BC8-9A63-40A5-9FAF-1B4C59E2D92E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6900328-E6E5-4790-BCEE-8707D8D81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Вклад </a:t>
            </a:r>
            <a:r>
              <a:rPr lang="ru-RU" dirty="0" err="1" smtClean="0"/>
              <a:t>вареговцев</a:t>
            </a:r>
            <a:r>
              <a:rPr lang="ru-RU" dirty="0" smtClean="0"/>
              <a:t> в дело Победы.</a:t>
            </a:r>
            <a:br>
              <a:rPr lang="ru-RU" dirty="0" smtClean="0"/>
            </a:br>
            <a:r>
              <a:rPr lang="ru-RU" dirty="0" smtClean="0"/>
              <a:t>Судьбы, опалённые войной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3600" dirty="0" smtClean="0"/>
              <a:t>Поисковая работа </a:t>
            </a:r>
          </a:p>
          <a:p>
            <a:r>
              <a:rPr lang="ru-RU" sz="3600" dirty="0" smtClean="0"/>
              <a:t>по теме: «Великая Отечественная война 1941 – 1945 годов»</a:t>
            </a:r>
          </a:p>
          <a:p>
            <a:endParaRPr lang="ru-RU" sz="3600" dirty="0" smtClean="0"/>
          </a:p>
          <a:p>
            <a:r>
              <a:rPr lang="ru-RU" sz="3600" dirty="0" smtClean="0"/>
              <a:t>Презентация  выполнена активистами  музея МОУ </a:t>
            </a:r>
            <a:r>
              <a:rPr lang="ru-RU" sz="3600" dirty="0" err="1" smtClean="0"/>
              <a:t>Вареговской</a:t>
            </a:r>
            <a:r>
              <a:rPr lang="ru-RU" sz="3600" dirty="0" smtClean="0"/>
              <a:t> СОШ </a:t>
            </a:r>
            <a:r>
              <a:rPr lang="ru-RU" sz="3600" dirty="0" err="1" smtClean="0"/>
              <a:t>Большесельского</a:t>
            </a:r>
            <a:r>
              <a:rPr lang="ru-RU" sz="3600" dirty="0" smtClean="0"/>
              <a:t> района Ярославской области  </a:t>
            </a:r>
            <a:r>
              <a:rPr lang="ru-RU" sz="3600" dirty="0" err="1" smtClean="0"/>
              <a:t>Белоножкиной</a:t>
            </a:r>
            <a:r>
              <a:rPr lang="ru-RU" sz="3600" dirty="0" smtClean="0"/>
              <a:t> Викторией, ученицей 10 класса, Титовой Алиной, ученицей 9 класса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Отыскать фамилии, имена, отчества выпускников на фотографии 1941 года и узнать их судьбы;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Связаться с архивами в поиске материалов о вкладе </a:t>
            </a:r>
            <a:r>
              <a:rPr lang="ru-RU" dirty="0" err="1" smtClean="0"/>
              <a:t>вареговцев</a:t>
            </a:r>
            <a:r>
              <a:rPr lang="ru-RU" dirty="0" smtClean="0"/>
              <a:t> в дело Великой Победы.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Фотография из школьного музея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фотография 1941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065151" y="506561"/>
            <a:ext cx="5013696" cy="75724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Фотография с результатами поиска</a:t>
            </a:r>
            <a:endParaRPr lang="ru-RU" dirty="0"/>
          </a:p>
        </p:txBody>
      </p:sp>
      <p:pic>
        <p:nvPicPr>
          <p:cNvPr id="4" name="Содержимое 3" descr="Результаты поиска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294515" y="491511"/>
            <a:ext cx="4554970" cy="77153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Похоронка на </a:t>
            </a:r>
            <a:r>
              <a:rPr lang="ru-RU" dirty="0" err="1" smtClean="0"/>
              <a:t>Калуганова</a:t>
            </a:r>
            <a:r>
              <a:rPr lang="ru-RU" dirty="0" smtClean="0"/>
              <a:t> Виктора</a:t>
            </a:r>
            <a:endParaRPr lang="ru-RU" dirty="0"/>
          </a:p>
        </p:txBody>
      </p:sp>
      <p:pic>
        <p:nvPicPr>
          <p:cNvPr id="4" name="Содержимое 3" descr="C:\Users\user\Pictures\2013-02-18 похоронка\похоронка 001.jpg"/>
          <p:cNvPicPr>
            <a:picLocks noGrp="1"/>
          </p:cNvPicPr>
          <p:nvPr>
            <p:ph idx="1"/>
          </p:nvPr>
        </p:nvPicPr>
        <p:blipFill>
          <a:blip r:embed="rId2" cstate="print"/>
          <a:srcRect l="35816" t="16255" r="918"/>
          <a:stretch>
            <a:fillRect/>
          </a:stretch>
        </p:blipFill>
        <p:spPr bwMode="auto">
          <a:xfrm rot="16200000">
            <a:off x="2519774" y="152634"/>
            <a:ext cx="4392488" cy="849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Павел </a:t>
            </a:r>
            <a:r>
              <a:rPr lang="ru-RU" dirty="0" err="1" smtClean="0"/>
              <a:t>Секацкий.Степан</a:t>
            </a:r>
            <a:r>
              <a:rPr lang="ru-RU" dirty="0" smtClean="0"/>
              <a:t> </a:t>
            </a:r>
            <a:r>
              <a:rPr lang="ru-RU" dirty="0" err="1" smtClean="0"/>
              <a:t>Секацкий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Из семейного альбома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249488"/>
            <a:ext cx="3000395" cy="4324350"/>
          </a:xfrm>
        </p:spPr>
      </p:pic>
      <p:pic>
        <p:nvPicPr>
          <p:cNvPr id="5" name="Рисунок 4" descr="Аттестат Павла Секацкого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187850" y="2178000"/>
            <a:ext cx="3313108" cy="4108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Анатолий </a:t>
            </a:r>
            <a:r>
              <a:rPr lang="ru-RU" dirty="0" err="1" smtClean="0"/>
              <a:t>Секацкий</a:t>
            </a:r>
            <a:endParaRPr lang="ru-RU" dirty="0"/>
          </a:p>
        </p:txBody>
      </p:sp>
      <p:pic>
        <p:nvPicPr>
          <p:cNvPr id="4" name="Содержимое 3" descr="Секацкий А.С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99957" y="2249488"/>
            <a:ext cx="3144086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Валентин Распутин: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«Сколько в человеке памяти, столько в нём и человека»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315</TotalTime>
  <Words>110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Городская</vt:lpstr>
      <vt:lpstr>Вклад вареговцев в дело Победы. Судьбы, опалённые войной</vt:lpstr>
      <vt:lpstr>Цель работы:</vt:lpstr>
      <vt:lpstr>Фотография из школьного музея </vt:lpstr>
      <vt:lpstr>Фотография с результатами поиска</vt:lpstr>
      <vt:lpstr>Похоронка на Калуганова Виктора</vt:lpstr>
      <vt:lpstr>Павел Секацкий.Степан Секацкий.</vt:lpstr>
      <vt:lpstr>Анатолий Секацкий</vt:lpstr>
      <vt:lpstr>Валентин Распутин: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Вклад вареговцев в дело Победы. Судьбы, опалённые войной</dc:title>
  <dc:creator>user</dc:creator>
  <cp:lastModifiedBy>user</cp:lastModifiedBy>
  <cp:revision>33</cp:revision>
  <dcterms:created xsi:type="dcterms:W3CDTF">2010-03-10T13:16:16Z</dcterms:created>
  <dcterms:modified xsi:type="dcterms:W3CDTF">2013-02-18T09:58:54Z</dcterms:modified>
</cp:coreProperties>
</file>